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35AB1D7-850D-4379-A847-7278933DA2B9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4399AFD-F58F-4B8A-8144-B0D0D7B5E6C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20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B1D7-850D-4379-A847-7278933DA2B9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9AFD-F58F-4B8A-8144-B0D0D7B5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35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B1D7-850D-4379-A847-7278933DA2B9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9AFD-F58F-4B8A-8144-B0D0D7B5E6C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367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B1D7-850D-4379-A847-7278933DA2B9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9AFD-F58F-4B8A-8144-B0D0D7B5E6C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44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B1D7-850D-4379-A847-7278933DA2B9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9AFD-F58F-4B8A-8144-B0D0D7B5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18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B1D7-850D-4379-A847-7278933DA2B9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9AFD-F58F-4B8A-8144-B0D0D7B5E6C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49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B1D7-850D-4379-A847-7278933DA2B9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9AFD-F58F-4B8A-8144-B0D0D7B5E6C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818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B1D7-850D-4379-A847-7278933DA2B9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9AFD-F58F-4B8A-8144-B0D0D7B5E6C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523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B1D7-850D-4379-A847-7278933DA2B9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9AFD-F58F-4B8A-8144-B0D0D7B5E6C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3452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B1D7-850D-4379-A847-7278933DA2B9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9AFD-F58F-4B8A-8144-B0D0D7B5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13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B1D7-850D-4379-A847-7278933DA2B9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9AFD-F58F-4B8A-8144-B0D0D7B5E6C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988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B1D7-850D-4379-A847-7278933DA2B9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9AFD-F58F-4B8A-8144-B0D0D7B5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54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B1D7-850D-4379-A847-7278933DA2B9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9AFD-F58F-4B8A-8144-B0D0D7B5E6C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115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B1D7-850D-4379-A847-7278933DA2B9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9AFD-F58F-4B8A-8144-B0D0D7B5E6C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388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B1D7-850D-4379-A847-7278933DA2B9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9AFD-F58F-4B8A-8144-B0D0D7B5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45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B1D7-850D-4379-A847-7278933DA2B9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9AFD-F58F-4B8A-8144-B0D0D7B5E6C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741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B1D7-850D-4379-A847-7278933DA2B9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9AFD-F58F-4B8A-8144-B0D0D7B5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5AB1D7-850D-4379-A847-7278933DA2B9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4399AFD-F58F-4B8A-8144-B0D0D7B5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209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17523-0768-4D19-8A6C-F405F9EB9C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D1AFDA-ADFB-4A92-8094-2B9F69E18B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PATIENT’S PROFILE, MEDICAL CASE AND CARE PATH</a:t>
            </a:r>
          </a:p>
        </p:txBody>
      </p:sp>
    </p:spTree>
    <p:extLst>
      <p:ext uri="{BB962C8B-B14F-4D97-AF65-F5344CB8AC3E}">
        <p14:creationId xmlns:p14="http://schemas.microsoft.com/office/powerpoint/2010/main" val="1843262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AE548-D756-4FAC-82AC-413F76B5E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9A56D-69DC-4124-8785-243BCD26E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Patients Chest CT scan revealed that;</a:t>
            </a:r>
          </a:p>
          <a:p>
            <a:r>
              <a:rPr lang="en-US" dirty="0"/>
              <a:t>Patient is suffering from a severe disease.</a:t>
            </a:r>
          </a:p>
          <a:p>
            <a:r>
              <a:rPr lang="en-US" dirty="0"/>
              <a:t>Pneumomediastinum </a:t>
            </a:r>
          </a:p>
          <a:p>
            <a:r>
              <a:rPr lang="en-US" dirty="0"/>
              <a:t>Tiny right apical pneumothorax</a:t>
            </a:r>
          </a:p>
          <a:p>
            <a:r>
              <a:rPr lang="en-US" dirty="0"/>
              <a:t>No pulmonary embolism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224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7756B-01B2-40A0-B429-63C5D54DB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A693D-BF0D-4A0B-A877-948A960D1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patient’s care plan entails;</a:t>
            </a:r>
          </a:p>
          <a:p>
            <a:r>
              <a:rPr lang="en-US" dirty="0"/>
              <a:t>ET tube size is 8.5  secured at 19cm at the lip</a:t>
            </a:r>
          </a:p>
          <a:p>
            <a:r>
              <a:rPr lang="en-US" dirty="0"/>
              <a:t>Patient is incubated 1-31-21</a:t>
            </a:r>
          </a:p>
          <a:p>
            <a:r>
              <a:rPr lang="en-US" dirty="0"/>
              <a:t>Patient remains oligo-anuric</a:t>
            </a:r>
          </a:p>
          <a:p>
            <a:r>
              <a:rPr lang="en-US" dirty="0"/>
              <a:t>Patient remains continuous renal replacement therapy (CRRT) dependent for fluid and electrolyte management</a:t>
            </a:r>
          </a:p>
          <a:p>
            <a:r>
              <a:rPr lang="en-US" dirty="0"/>
              <a:t>Patient is on all  4K bath at an affluent dose of 32ml/kg/h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589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2076B-60B1-40C0-B052-85F7E4CFC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0F91A-4273-49F2-A255-0BA0842EF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Ensure patient’s electrolytes are within safe limits</a:t>
            </a:r>
          </a:p>
          <a:p>
            <a:r>
              <a:rPr lang="en-US" dirty="0"/>
              <a:t>Patient’s intake and outtake should be closely monitored</a:t>
            </a:r>
          </a:p>
          <a:p>
            <a:r>
              <a:rPr lang="en-US" dirty="0"/>
              <a:t>Liver Function Tests (LFTs) should be should be monitored closely</a:t>
            </a:r>
          </a:p>
          <a:p>
            <a:r>
              <a:rPr lang="en-US" dirty="0"/>
              <a:t>All </a:t>
            </a:r>
            <a:r>
              <a:rPr lang="en-US" dirty="0" err="1"/>
              <a:t>nephrotox</a:t>
            </a:r>
            <a:r>
              <a:rPr lang="en-US" dirty="0"/>
              <a:t> agents should be avoided</a:t>
            </a:r>
          </a:p>
          <a:p>
            <a:r>
              <a:rPr lang="en-US" dirty="0"/>
              <a:t>Supportive care should be continued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223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6712A-8980-46CA-9029-3DC93A8C6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FB7E4-EAA8-4D5A-AF52-46391926F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patient is off iv bicarbonate</a:t>
            </a:r>
          </a:p>
          <a:p>
            <a:r>
              <a:rPr lang="en-US" dirty="0"/>
              <a:t>Patient’s phosphate test (</a:t>
            </a:r>
            <a:r>
              <a:rPr lang="en-US" dirty="0" err="1"/>
              <a:t>Phos</a:t>
            </a:r>
            <a:r>
              <a:rPr lang="en-US" dirty="0"/>
              <a:t>) is acceptable</a:t>
            </a:r>
          </a:p>
          <a:p>
            <a:r>
              <a:rPr lang="en-US" dirty="0"/>
              <a:t>The patients electrolytes are within safe dialysis bath</a:t>
            </a:r>
          </a:p>
          <a:p>
            <a:r>
              <a:rPr lang="en-US" dirty="0"/>
              <a:t>The patient requires supportive care. Therefore it should be continued.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435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2EF4E-D94C-4214-A9BE-39456603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Patient’s Situation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81353-9B17-41F6-AAE7-CDC93D78E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Patient is complaining of</a:t>
            </a:r>
          </a:p>
          <a:p>
            <a:r>
              <a:rPr lang="en-US" dirty="0"/>
              <a:t>Dyspnea</a:t>
            </a:r>
          </a:p>
          <a:p>
            <a:r>
              <a:rPr lang="en-US" dirty="0"/>
              <a:t>Dyspnea is a medical term for  shortness of breath</a:t>
            </a:r>
          </a:p>
          <a:p>
            <a:r>
              <a:rPr lang="en-US" dirty="0"/>
              <a:t>He has tested positive for Covid 19</a:t>
            </a:r>
          </a:p>
          <a:p>
            <a:r>
              <a:rPr lang="en-US" dirty="0"/>
              <a:t>Patient is admitted to telemetry for ongoing management</a:t>
            </a:r>
          </a:p>
        </p:txBody>
      </p:sp>
    </p:spTree>
    <p:extLst>
      <p:ext uri="{BB962C8B-B14F-4D97-AF65-F5344CB8AC3E}">
        <p14:creationId xmlns:p14="http://schemas.microsoft.com/office/powerpoint/2010/main" val="3670858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FED65-6875-4E07-AFA2-A54A23C37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FF65B-1FEC-45CC-91E9-FCDDC8E5A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Patient has a history of;</a:t>
            </a:r>
          </a:p>
          <a:p>
            <a:r>
              <a:rPr lang="en-US" dirty="0"/>
              <a:t> Hypertension</a:t>
            </a:r>
          </a:p>
          <a:p>
            <a:r>
              <a:rPr lang="en-US" dirty="0"/>
              <a:t>Hyperlipidemia</a:t>
            </a:r>
          </a:p>
          <a:p>
            <a:r>
              <a:rPr lang="en-US" dirty="0"/>
              <a:t>Childhood asthma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738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3F551-11CD-490B-9D47-C82CAF7D6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02AF5-C055-415E-B566-F466F6A41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Patient also has a history of;</a:t>
            </a:r>
          </a:p>
          <a:p>
            <a:r>
              <a:rPr lang="en-US" dirty="0"/>
              <a:t>Development and cognitive delay</a:t>
            </a:r>
          </a:p>
          <a:p>
            <a:r>
              <a:rPr lang="en-US" dirty="0"/>
              <a:t>Anxiety</a:t>
            </a:r>
          </a:p>
          <a:p>
            <a:r>
              <a:rPr lang="en-US" dirty="0"/>
              <a:t>Pre-diabetes</a:t>
            </a:r>
          </a:p>
          <a:p>
            <a:r>
              <a:rPr lang="en-US" dirty="0"/>
              <a:t>Patient does not have history of smoking</a:t>
            </a:r>
          </a:p>
        </p:txBody>
      </p:sp>
    </p:spTree>
    <p:extLst>
      <p:ext uri="{BB962C8B-B14F-4D97-AF65-F5344CB8AC3E}">
        <p14:creationId xmlns:p14="http://schemas.microsoft.com/office/powerpoint/2010/main" val="2454169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2EFA2-A273-403D-9C54-FDEB45331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C4E0E-CA95-4247-9B7B-AA7C0EF71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events leading to  current hospitalization are that;</a:t>
            </a:r>
          </a:p>
          <a:p>
            <a:r>
              <a:rPr lang="en-US" dirty="0"/>
              <a:t>In the last four days he noted increased shortness in breath</a:t>
            </a:r>
          </a:p>
          <a:p>
            <a:r>
              <a:rPr lang="en-US" dirty="0"/>
              <a:t>This mostly happened when he was showering</a:t>
            </a:r>
          </a:p>
          <a:p>
            <a:r>
              <a:rPr lang="en-US" dirty="0"/>
              <a:t>He admitted to testing positive for Covid-19 7 days ago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06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39712-C2AD-4F8B-BFEF-74DC35CFD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E9ACC-FD33-41B2-9E8A-F1E74420B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patient does not experience any;</a:t>
            </a:r>
          </a:p>
          <a:p>
            <a:r>
              <a:rPr lang="en-US" dirty="0"/>
              <a:t>Chest pains</a:t>
            </a:r>
          </a:p>
          <a:p>
            <a:r>
              <a:rPr lang="en-US" dirty="0"/>
              <a:t>Abdominal pain</a:t>
            </a:r>
          </a:p>
          <a:p>
            <a:r>
              <a:rPr lang="en-US" dirty="0"/>
              <a:t>Nausea</a:t>
            </a:r>
          </a:p>
          <a:p>
            <a:r>
              <a:rPr lang="en-US" dirty="0"/>
              <a:t>Vomiting</a:t>
            </a:r>
          </a:p>
          <a:p>
            <a:r>
              <a:rPr lang="en-US" dirty="0"/>
              <a:t>Diarrhea </a:t>
            </a:r>
          </a:p>
        </p:txBody>
      </p:sp>
    </p:spTree>
    <p:extLst>
      <p:ext uri="{BB962C8B-B14F-4D97-AF65-F5344CB8AC3E}">
        <p14:creationId xmlns:p14="http://schemas.microsoft.com/office/powerpoint/2010/main" val="2423277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1FF78-3357-44A3-A103-9F1EF0EB5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C5DC5-8179-4B82-8900-5BEF5280A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no erythema or exudate at left internal jugular central line.</a:t>
            </a:r>
          </a:p>
          <a:p>
            <a:r>
              <a:rPr lang="en-US" dirty="0"/>
              <a:t>The patient exhibits diminished breath sounds with ventilator sounds.</a:t>
            </a:r>
          </a:p>
          <a:p>
            <a:r>
              <a:rPr lang="en-US" dirty="0"/>
              <a:t>Patent has Ronchi in right and left lung.</a:t>
            </a:r>
          </a:p>
          <a:p>
            <a:r>
              <a:rPr lang="en-US" dirty="0"/>
              <a:t> patient has equal bilateral symmetrical excursion  in the chest.</a:t>
            </a:r>
          </a:p>
          <a:p>
            <a:r>
              <a:rPr lang="en-US" dirty="0"/>
              <a:t>Does not have subcutaneous emphysema.</a:t>
            </a:r>
          </a:p>
        </p:txBody>
      </p:sp>
    </p:spTree>
    <p:extLst>
      <p:ext uri="{BB962C8B-B14F-4D97-AF65-F5344CB8AC3E}">
        <p14:creationId xmlns:p14="http://schemas.microsoft.com/office/powerpoint/2010/main" val="1593935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226E1-A78C-411B-8731-4536C6A49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54078-4DE8-4067-B53F-B26446CC0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patients vital signs are:</a:t>
            </a:r>
          </a:p>
          <a:p>
            <a:r>
              <a:rPr lang="en-US" dirty="0"/>
              <a:t>Blood pressure- 112/75</a:t>
            </a:r>
          </a:p>
          <a:p>
            <a:r>
              <a:rPr lang="en-US" dirty="0"/>
              <a:t>Pulse- 69</a:t>
            </a:r>
          </a:p>
          <a:p>
            <a:r>
              <a:rPr lang="en-US" dirty="0"/>
              <a:t>Temperature- 36.3  degrees Celsius</a:t>
            </a:r>
          </a:p>
          <a:p>
            <a:r>
              <a:rPr lang="en-US" dirty="0"/>
              <a:t>Respiration rate-32BPM</a:t>
            </a:r>
          </a:p>
          <a:p>
            <a:r>
              <a:rPr lang="en-US" dirty="0"/>
              <a:t>Height -168cm </a:t>
            </a:r>
          </a:p>
          <a:p>
            <a:r>
              <a:rPr lang="en-US" dirty="0"/>
              <a:t>Weight- 70.3kgs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513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8DB48-810F-4916-BEF1-5F579AC1E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DF065-835D-4F4F-A5A5-310D5764D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patient’s Hemodynamic data are;</a:t>
            </a:r>
          </a:p>
          <a:p>
            <a:r>
              <a:rPr lang="en-US" dirty="0"/>
              <a:t>White Blood Cells-7.1</a:t>
            </a:r>
          </a:p>
          <a:p>
            <a:r>
              <a:rPr lang="en-US" dirty="0"/>
              <a:t>Haemoglobin-7.1</a:t>
            </a:r>
          </a:p>
          <a:p>
            <a:r>
              <a:rPr lang="en-US" dirty="0"/>
              <a:t>Hematocrit-29.1</a:t>
            </a:r>
          </a:p>
          <a:p>
            <a:r>
              <a:rPr lang="en-US" dirty="0"/>
              <a:t>Platelets-40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6771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135</TotalTime>
  <Words>373</Words>
  <Application>Microsoft Office PowerPoint</Application>
  <PresentationFormat>Widescreen</PresentationFormat>
  <Paragraphs>75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Garamond</vt:lpstr>
      <vt:lpstr>Organic</vt:lpstr>
      <vt:lpstr>INTRODUCTION</vt:lpstr>
      <vt:lpstr>Patient’s Situation</vt:lpstr>
      <vt:lpstr>Background</vt:lpstr>
      <vt:lpstr>Background cont’d</vt:lpstr>
      <vt:lpstr>Background cont’d</vt:lpstr>
      <vt:lpstr>Background cont’d</vt:lpstr>
      <vt:lpstr>Assessment</vt:lpstr>
      <vt:lpstr>Assessment cont’d</vt:lpstr>
      <vt:lpstr>Assessment cont’d</vt:lpstr>
      <vt:lpstr>Assessment cont’d</vt:lpstr>
      <vt:lpstr>Assessment cont’d</vt:lpstr>
      <vt:lpstr>Recommendation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victormuriithi15@gmail.com</dc:creator>
  <cp:lastModifiedBy>user</cp:lastModifiedBy>
  <cp:revision>18</cp:revision>
  <dcterms:created xsi:type="dcterms:W3CDTF">2021-03-25T23:41:44Z</dcterms:created>
  <dcterms:modified xsi:type="dcterms:W3CDTF">2021-03-26T01:56:53Z</dcterms:modified>
</cp:coreProperties>
</file>